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BFE58-3B38-4097-9C03-06A8648D9AA2}" type="datetimeFigureOut">
              <a:rPr lang="ko-KR" altLang="en-US" smtClean="0"/>
              <a:t>2009-09-01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50D92-18E2-4E23-A51A-2CE6F0169EA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14620"/>
            <a:ext cx="2381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714620"/>
            <a:ext cx="2028689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2714620"/>
            <a:ext cx="2643174" cy="345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0" name="TextBox 19"/>
          <p:cNvSpPr txBox="1"/>
          <p:nvPr/>
        </p:nvSpPr>
        <p:spPr>
          <a:xfrm>
            <a:off x="1071538" y="714356"/>
            <a:ext cx="6929486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ko-KR" b="1" dirty="0" smtClean="0"/>
          </a:p>
          <a:p>
            <a:r>
              <a:rPr lang="en-US" altLang="ko-KR" b="1" dirty="0" err="1" smtClean="0"/>
              <a:t>Neuroimage</a:t>
            </a:r>
            <a:r>
              <a:rPr lang="en-US" altLang="ko-KR" b="1" dirty="0" smtClean="0"/>
              <a:t> Processing Class </a:t>
            </a:r>
            <a:r>
              <a:rPr lang="ko-KR" altLang="en-US" b="1" dirty="0" smtClean="0"/>
              <a:t>찾아 오시는 길</a:t>
            </a:r>
            <a:r>
              <a:rPr lang="en-US" altLang="ko-KR" b="1" dirty="0" smtClean="0"/>
              <a:t>: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서울대학교 병원 본원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 로비</a:t>
            </a:r>
            <a:r>
              <a:rPr lang="en-US" altLang="ko-KR" dirty="0" smtClean="0"/>
              <a:t>-&gt; </a:t>
            </a:r>
            <a:r>
              <a:rPr lang="ko-KR" altLang="en-US" dirty="0" err="1" smtClean="0"/>
              <a:t>핵의학과</a:t>
            </a:r>
            <a:r>
              <a:rPr lang="en-US" altLang="ko-KR" dirty="0" smtClean="0"/>
              <a:t>-&gt; </a:t>
            </a:r>
          </a:p>
          <a:p>
            <a:r>
              <a:rPr lang="ko-KR" altLang="en-US" dirty="0" err="1" smtClean="0"/>
              <a:t>핵의학</a:t>
            </a:r>
            <a:r>
              <a:rPr lang="ko-KR" altLang="en-US" dirty="0" smtClean="0"/>
              <a:t> 검사실을 지나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복도 끝 </a:t>
            </a:r>
            <a:r>
              <a:rPr lang="en-US" altLang="ko-KR" dirty="0" smtClean="0"/>
              <a:t>1088</a:t>
            </a:r>
            <a:r>
              <a:rPr lang="ko-KR" altLang="en-US" dirty="0" smtClean="0"/>
              <a:t>호 회의실로 오시면 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1" name="오른쪽 화살표 20"/>
          <p:cNvSpPr/>
          <p:nvPr/>
        </p:nvSpPr>
        <p:spPr>
          <a:xfrm>
            <a:off x="3000364" y="4143380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오른쪽 화살표 21"/>
          <p:cNvSpPr/>
          <p:nvPr/>
        </p:nvSpPr>
        <p:spPr>
          <a:xfrm>
            <a:off x="5715008" y="4143380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</TotalTime>
  <Words>28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SNU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핵의학과</dc:creator>
  <cp:lastModifiedBy>핵의학과</cp:lastModifiedBy>
  <cp:revision>6</cp:revision>
  <dcterms:created xsi:type="dcterms:W3CDTF">2009-09-01T04:16:33Z</dcterms:created>
  <dcterms:modified xsi:type="dcterms:W3CDTF">2009-09-01T04:46:42Z</dcterms:modified>
</cp:coreProperties>
</file>