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BFE58-3B38-4097-9C03-06A8648D9AA2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50D92-18E2-4E23-A51A-2CE6F0169E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643182"/>
            <a:ext cx="23812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0567" y="2643182"/>
            <a:ext cx="2028689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643182"/>
            <a:ext cx="2643174" cy="345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1" name="오른쪽 화살표 20"/>
          <p:cNvSpPr/>
          <p:nvPr/>
        </p:nvSpPr>
        <p:spPr>
          <a:xfrm>
            <a:off x="2786050" y="4143380"/>
            <a:ext cx="500066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오른쪽 화살표 21"/>
          <p:cNvSpPr/>
          <p:nvPr/>
        </p:nvSpPr>
        <p:spPr>
          <a:xfrm>
            <a:off x="5572132" y="4143380"/>
            <a:ext cx="500066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1071538" y="912010"/>
            <a:ext cx="7143800" cy="1231106"/>
            <a:chOff x="1071538" y="714356"/>
            <a:chExt cx="7143800" cy="1231106"/>
          </a:xfrm>
        </p:grpSpPr>
        <p:sp>
          <p:nvSpPr>
            <p:cNvPr id="20" name="TextBox 19"/>
            <p:cNvSpPr txBox="1"/>
            <p:nvPr/>
          </p:nvSpPr>
          <p:spPr>
            <a:xfrm>
              <a:off x="1071538" y="714356"/>
              <a:ext cx="7143800" cy="123110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latin typeface="Tahoma" pitchFamily="34" charset="0"/>
                  <a:cs typeface="Tahoma" pitchFamily="34" charset="0"/>
                </a:rPr>
                <a:t>How to Get to the OT Meeting Point</a:t>
              </a:r>
            </a:p>
            <a:p>
              <a:endParaRPr lang="en-US" altLang="ko-KR" dirty="0" smtClean="0">
                <a:latin typeface="Tahoma" pitchFamily="34" charset="0"/>
                <a:cs typeface="Tahoma" pitchFamily="34" charset="0"/>
              </a:endParaRPr>
            </a:p>
            <a:p>
              <a:r>
                <a:rPr lang="en-US" altLang="ko-KR" dirty="0" smtClean="0">
                  <a:latin typeface="Tahoma" pitchFamily="34" charset="0"/>
                  <a:cs typeface="Tahoma" pitchFamily="34" charset="0"/>
                </a:rPr>
                <a:t>1</a:t>
              </a:r>
              <a:r>
                <a:rPr lang="en-US" altLang="ko-KR" baseline="30000" dirty="0" smtClean="0">
                  <a:latin typeface="Tahoma" pitchFamily="34" charset="0"/>
                  <a:cs typeface="Tahoma" pitchFamily="34" charset="0"/>
                </a:rPr>
                <a:t>st</a:t>
              </a:r>
              <a:r>
                <a:rPr lang="en-US" altLang="ko-KR" dirty="0" smtClean="0">
                  <a:latin typeface="Tahoma" pitchFamily="34" charset="0"/>
                  <a:cs typeface="Tahoma" pitchFamily="34" charset="0"/>
                </a:rPr>
                <a:t> Floor Lobby, SNU Hospital	Department of Nuclear Medicine </a:t>
              </a:r>
            </a:p>
            <a:p>
              <a:r>
                <a:rPr lang="en-US" altLang="ko-KR" dirty="0" smtClean="0">
                  <a:latin typeface="Tahoma" pitchFamily="34" charset="0"/>
                  <a:cs typeface="Tahoma" pitchFamily="34" charset="0"/>
                </a:rPr>
                <a:t>	Conference Room 1088 (at the end of the hall way) </a:t>
              </a:r>
            </a:p>
          </p:txBody>
        </p:sp>
        <p:sp>
          <p:nvSpPr>
            <p:cNvPr id="9" name="오른쪽 화살표 8"/>
            <p:cNvSpPr/>
            <p:nvPr/>
          </p:nvSpPr>
          <p:spPr>
            <a:xfrm>
              <a:off x="4357686" y="1357298"/>
              <a:ext cx="300040" cy="214314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오른쪽 화살표 9"/>
            <p:cNvSpPr/>
            <p:nvPr/>
          </p:nvSpPr>
          <p:spPr>
            <a:xfrm>
              <a:off x="1500166" y="1643050"/>
              <a:ext cx="300040" cy="214314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5710" y="6171685"/>
            <a:ext cx="1738290" cy="68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80069"/>
            <a:ext cx="1271585" cy="677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71406" y="71414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Brain &amp; Cognitive Sciences New Student Orientation</a:t>
            </a:r>
            <a:endParaRPr lang="ko-KR" altLang="en-US" b="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</TotalTime>
  <Words>21</Words>
  <Application>Microsoft Office PowerPoint</Application>
  <PresentationFormat>화면 슬라이드 쇼(4:3)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SNU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핵의학과</dc:creator>
  <cp:lastModifiedBy>Haylie Kim</cp:lastModifiedBy>
  <cp:revision>9</cp:revision>
  <dcterms:created xsi:type="dcterms:W3CDTF">2009-09-01T04:16:33Z</dcterms:created>
  <dcterms:modified xsi:type="dcterms:W3CDTF">2009-12-01T07:23:28Z</dcterms:modified>
</cp:coreProperties>
</file>